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2122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6" d="100"/>
          <a:sy n="126" d="100"/>
        </p:scale>
        <p:origin x="3372" y="1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8D2B81-FFDB-48C2-9565-B25C68E02B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BDD093-96F1-4A68-B905-904AAAC2C0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B19FA-DD37-43EA-BB0D-7D395136C540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3DD76-FA5C-461C-91BE-2BDFD63ABB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DC952D-553A-41D8-9C93-8804F54FC6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AAF0B-FDA8-4304-B282-A5E4ADB86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63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5A3477-1C12-438D-863E-9C5A97E4E513}"/>
              </a:ext>
            </a:extLst>
          </p:cNvPr>
          <p:cNvSpPr/>
          <p:nvPr userDrawn="1"/>
        </p:nvSpPr>
        <p:spPr>
          <a:xfrm>
            <a:off x="0" y="0"/>
            <a:ext cx="12192000" cy="6052088"/>
          </a:xfrm>
          <a:prstGeom prst="rect">
            <a:avLst/>
          </a:prstGeom>
          <a:solidFill>
            <a:srgbClr val="782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C7B9A5-45FE-4447-89C2-7A0700BD4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Arial Nova Cond" panose="020B0506020202020204" pitchFamily="34" charset="0"/>
                <a:ea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1C229-2F31-41E0-8E23-89EC3D5D8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 Nova Cond" panose="020B0506020202020204" pitchFamily="34" charset="0"/>
                <a:ea typeface="Roboto Condensed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B49C7-BA67-450A-93DB-FD41E86C72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82" y="562451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77432-933A-4B70-A1A4-4E8DE185B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76B17-6A64-44D6-9BBA-0D2447E4D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818" y="5624511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97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B6A8F-1CDC-46AE-BAAC-81960B7C0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09D181-7888-4FE0-B213-435D713FDB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4C0B6-33E5-4CB6-A169-C98741BAE3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13031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DDC02-CF45-4D34-9CFD-1D09B01CB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AA2C6-47A8-46BD-8F6B-BE0C01F97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7013" y="5613031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05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BEBF73-E7D8-4BF4-828C-87048EC8EA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9A8E31-B081-4BC1-9D58-73A862F3BA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DE4F2-07E2-4DAA-ACCB-83630291A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30729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51574-380A-4728-9698-070B2FE43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EE88B-BECD-4C00-B10A-16D1E4B4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8913" y="5630729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7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7A277-C3F2-40B9-9ACD-EE9BF485C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1DBB4-B544-4D47-8B45-C3DDBCB6D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3C30D-A4E0-49C7-88B6-0A5C3909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586" y="560713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EBAE7-0052-4452-9460-70D67E37D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8480C-7A12-4D6C-AB40-7DFBAD07D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8019" y="5586279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1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55AF7-8B94-44EA-9585-7A13D8C8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7BA3A9-7CAB-495E-9C01-E441B960C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B000F-E331-4E47-B651-C3910159B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48561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F10F3-4B32-4DE0-888A-FF12CD974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EBA83-094C-43A0-8AA6-B64B7A2E4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94313" y="5648560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2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DBE52-25FC-4D1B-A3B2-C39D6EB0D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668D9-9460-41E5-A9C7-B481A6D35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8A9244-A3EF-4535-92E9-F6EACC3A21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AD164-4040-4685-A47F-8E48A15CF4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686" y="5630730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0BDEBC-7687-465A-BB93-7F590C271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D634F8-549F-455E-8DB8-84EDC2C1C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1114" y="5630730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80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4F7AB-B278-436E-8004-8D9B36FE8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A2407-A5AD-4FCC-BC9A-5870B8828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075D47-E648-42AA-95DC-7B8418492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4AF6F-FB40-4B48-80B2-DCEE35B4A2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82C030-A390-42D2-A2F8-D75A17D098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B55786-8422-49B6-89DF-17AC04908D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48428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5E38A1-847F-43D6-80D9-C9DD5D3E5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D17473-FB68-4566-9FB8-DA8BB3499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7013" y="5648428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6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E030-D4AE-4FCD-AA87-020B75443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79619B-3872-4C3F-B295-49DD94445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2CACA1-C532-470F-8C06-BDB544173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66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0E0DCD-B8E1-4E20-A640-11604976F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687" y="5630729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E73D2-0616-4FFF-B7B6-B50A9F4C2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1BA5E-0604-4D9A-BE59-4C80A205C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1113" y="5630728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6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ABCC7-C2F1-4DDB-94AC-5D544E7E4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49FDC-14D1-48E8-AA8F-E90F350A1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D40970-3C5A-4DFF-81A1-3B8919736C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A3D8D4-0DD7-4763-B756-A1C80639C9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06" y="563129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48B8D4-40AD-4362-B6C3-85BB54B23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90E832-63D3-45A0-BD3C-ED598807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6094" y="5631292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1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3E859-D07D-4498-A6D1-94E7E15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4CF16B-ED03-4FCD-B36E-63FE09299A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D0D00A-F282-4F3F-83F0-03C17FBA9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DF8810-7A95-472C-8BBC-42D279035A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06" y="5636628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838A4-B7EB-442F-88EF-ACF12E150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D53A9A-D59E-40B8-AA91-0547078B1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6094" y="5636627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5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45BED32-DED4-4008-B050-F1B4A954E4F8}"/>
              </a:ext>
            </a:extLst>
          </p:cNvPr>
          <p:cNvGrpSpPr/>
          <p:nvPr userDrawn="1"/>
        </p:nvGrpSpPr>
        <p:grpSpPr>
          <a:xfrm>
            <a:off x="0" y="6040938"/>
            <a:ext cx="12192000" cy="817061"/>
            <a:chOff x="0" y="0"/>
            <a:chExt cx="4653839" cy="371801"/>
          </a:xfrm>
        </p:grpSpPr>
        <p:sp>
          <p:nvSpPr>
            <p:cNvPr id="14" name="Freeform 3">
              <a:extLst>
                <a:ext uri="{FF2B5EF4-FFF2-40B4-BE49-F238E27FC236}">
                  <a16:creationId xmlns:a16="http://schemas.microsoft.com/office/drawing/2014/main" id="{46D17FF1-AE29-40B6-B866-580E9E17DEAE}"/>
                </a:ext>
              </a:extLst>
            </p:cNvPr>
            <p:cNvSpPr/>
            <p:nvPr userDrawn="1"/>
          </p:nvSpPr>
          <p:spPr>
            <a:xfrm>
              <a:off x="0" y="0"/>
              <a:ext cx="4653839" cy="371801"/>
            </a:xfrm>
            <a:custGeom>
              <a:avLst/>
              <a:gdLst/>
              <a:ahLst/>
              <a:cxnLst/>
              <a:rect l="l" t="t" r="r" b="b"/>
              <a:pathLst>
                <a:path w="4653839" h="371801">
                  <a:moveTo>
                    <a:pt x="0" y="0"/>
                  </a:moveTo>
                  <a:lnTo>
                    <a:pt x="4653839" y="0"/>
                  </a:lnTo>
                  <a:lnTo>
                    <a:pt x="4653839" y="371801"/>
                  </a:lnTo>
                  <a:lnTo>
                    <a:pt x="0" y="371801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EE4C4223-A7D3-44DC-9A54-976ABB952D6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75" y="6149382"/>
            <a:ext cx="935694" cy="60017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11676-8EEA-4328-8485-6D462FEEC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FAFF6-962F-4E61-8709-2DA17459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8E360-D154-4893-875F-4B17B41AB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1B01B-BC40-4E82-BFB7-E90F54467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B4CE5-6F85-4390-9109-49C92E175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5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Nova Cond" panose="020B0604020202020204" pitchFamily="34" charset="0"/>
          <a:ea typeface="Roboto Condensed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14B0D-9AB1-43DB-9E64-BAC6D6A6AA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8D74B2-AD3D-447F-AC52-DAED55FED5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89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Nova</vt:lpstr>
      <vt:lpstr>Arial Nova Cond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Trausti Dagsson</dc:creator>
  <cp:lastModifiedBy>Trausti Dagsson</cp:lastModifiedBy>
  <cp:revision>7</cp:revision>
  <dcterms:created xsi:type="dcterms:W3CDTF">2019-12-03T14:05:51Z</dcterms:created>
  <dcterms:modified xsi:type="dcterms:W3CDTF">2021-08-24T10:20:43Z</dcterms:modified>
</cp:coreProperties>
</file>