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handoutMasterIdLst>
    <p:handoutMasterId r:id="rId3"/>
  </p:handout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82122"/>
    <a:srgbClr val="F3F3F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5" autoAdjust="0"/>
    <p:restoredTop sz="94660"/>
  </p:normalViewPr>
  <p:slideViewPr>
    <p:cSldViewPr snapToGrid="0">
      <p:cViewPr varScale="1">
        <p:scale>
          <a:sx n="92" d="100"/>
          <a:sy n="92" d="100"/>
        </p:scale>
        <p:origin x="102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 varScale="1">
        <p:scale>
          <a:sx n="126" d="100"/>
          <a:sy n="126" d="100"/>
        </p:scale>
        <p:origin x="3372" y="138"/>
      </p:cViewPr>
      <p:guideLst/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handoutMaster" Target="handoutMasters/handout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>
            <a:extLst>
              <a:ext uri="{FF2B5EF4-FFF2-40B4-BE49-F238E27FC236}">
                <a16:creationId xmlns:a16="http://schemas.microsoft.com/office/drawing/2014/main" id="{D98D2B81-FFDB-48C2-9565-B25C68E02B0D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12BDD093-96F1-4A68-B905-904AAAC2C05F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6DB19FA-DD37-43EA-BB0D-7D395136C540}" type="datetimeFigureOut">
              <a:rPr lang="en-US" smtClean="0"/>
              <a:t>8/24/2021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B113DD76-FA5C-461C-91BE-2BDFD63ABBFC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3DC952D-553A-41D8-9C93-8804F54FC6A8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0AAAF0B-FDA8-4304-B282-A5E4ADB86E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596397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C95A3477-1C12-438D-863E-9C5A97E4E513}"/>
              </a:ext>
            </a:extLst>
          </p:cNvPr>
          <p:cNvSpPr/>
          <p:nvPr userDrawn="1"/>
        </p:nvSpPr>
        <p:spPr>
          <a:xfrm>
            <a:off x="0" y="0"/>
            <a:ext cx="12192000" cy="6052088"/>
          </a:xfrm>
          <a:prstGeom prst="rect">
            <a:avLst/>
          </a:prstGeom>
          <a:solidFill>
            <a:srgbClr val="78212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FC7B9A5-45FE-4447-89C2-7A0700BD498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>
            <a:normAutofit/>
          </a:bodyPr>
          <a:lstStyle>
            <a:lvl1pPr algn="ctr">
              <a:defRPr sz="4400">
                <a:solidFill>
                  <a:schemeClr val="bg1"/>
                </a:solidFill>
                <a:latin typeface="Arial Nova Cond" panose="020B0506020202020204" pitchFamily="34" charset="0"/>
                <a:ea typeface="Roboto Condensed" panose="02000000000000000000" pitchFamily="2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E21C229-2F31-41E0-8E23-89EC3D5D809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>
                <a:solidFill>
                  <a:schemeClr val="bg1"/>
                </a:solidFill>
                <a:latin typeface="Arial Nova Cond" panose="020B0506020202020204" pitchFamily="34" charset="0"/>
                <a:ea typeface="Roboto Condensed" panose="02000000000000000000" pitchFamily="2" charset="0"/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C7B49C7-BA67-450A-93DB-FD41E86C7254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8982" y="5624512"/>
            <a:ext cx="2743200" cy="365125"/>
          </a:xfrm>
        </p:spPr>
        <p:txBody>
          <a:bodyPr/>
          <a:lstStyle/>
          <a:p>
            <a:fld id="{FFFC5693-3128-4833-841E-9CC173239069}" type="datetimeFigureOut">
              <a:rPr lang="en-US" smtClean="0"/>
              <a:t>8/24/2021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1877432-933A-4B70-A1A4-4E8DE185B65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576B17-6A64-44D6-9BBA-0D2447E4D7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359818" y="5624511"/>
            <a:ext cx="2743200" cy="365125"/>
          </a:xfrm>
        </p:spPr>
        <p:txBody>
          <a:bodyPr/>
          <a:lstStyle/>
          <a:p>
            <a:fld id="{3810CB84-4FBA-44F6-8464-CCD07B0D4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219769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A3B6A8F-1CDC-46AE-BAAC-81960B7C09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209D181-7888-4FE0-B213-435D713FDBA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94C0B6-33E5-4CB6-A169-C98741BAE360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1787" y="5613031"/>
            <a:ext cx="2743200" cy="365125"/>
          </a:xfrm>
        </p:spPr>
        <p:txBody>
          <a:bodyPr/>
          <a:lstStyle/>
          <a:p>
            <a:fld id="{FFFC5693-3128-4833-841E-9CC173239069}" type="datetimeFigureOut">
              <a:rPr lang="en-US" smtClean="0"/>
              <a:t>8/24/2021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8DDC02-CF45-4D34-9CFD-1D09B01CBE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E2AA2C6-47A8-46BD-8F6B-BE0C01F975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407013" y="5613031"/>
            <a:ext cx="2743200" cy="365125"/>
          </a:xfrm>
        </p:spPr>
        <p:txBody>
          <a:bodyPr/>
          <a:lstStyle/>
          <a:p>
            <a:fld id="{3810CB84-4FBA-44F6-8464-CCD07B0D4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24054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E2BEBF73-E7D8-4BF4-828C-87048EC8EA4E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C9A8E31-B081-4BC1-9D58-73A862F3BA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FDDE4F2-07E2-4DAA-ACCB-83630291A966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1787" y="5630729"/>
            <a:ext cx="2743200" cy="365125"/>
          </a:xfrm>
        </p:spPr>
        <p:txBody>
          <a:bodyPr/>
          <a:lstStyle/>
          <a:p>
            <a:fld id="{FFFC5693-3128-4833-841E-9CC173239069}" type="datetimeFigureOut">
              <a:rPr lang="en-US" smtClean="0"/>
              <a:t>8/24/2021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5F51574-380A-4728-9698-070B2FE439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18EE88B-BECD-4C00-B10A-16D1E4B4DC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368913" y="5630729"/>
            <a:ext cx="2743200" cy="365125"/>
          </a:xfrm>
        </p:spPr>
        <p:txBody>
          <a:bodyPr/>
          <a:lstStyle/>
          <a:p>
            <a:fld id="{3810CB84-4FBA-44F6-8464-CCD07B0D4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36726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1A7A277-C3F2-40B9-9ACD-EE9BF485C4A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2F1DBB4-B544-4D47-8B45-C3DDBCB6D53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783C30D-A4E0-49C7-88B6-0A5C39093FAA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53586" y="5607132"/>
            <a:ext cx="2743200" cy="365125"/>
          </a:xfrm>
        </p:spPr>
        <p:txBody>
          <a:bodyPr/>
          <a:lstStyle/>
          <a:p>
            <a:fld id="{FFFC5693-3128-4833-841E-9CC173239069}" type="datetimeFigureOut">
              <a:rPr lang="en-US" smtClean="0"/>
              <a:t>8/24/2021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29EBAE7-0052-4452-9460-70D67E37D9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538480C-7A12-4D6C-AB40-7DFBAD07DA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348019" y="5586279"/>
            <a:ext cx="2743200" cy="365125"/>
          </a:xfrm>
        </p:spPr>
        <p:txBody>
          <a:bodyPr/>
          <a:lstStyle/>
          <a:p>
            <a:fld id="{3810CB84-4FBA-44F6-8464-CCD07B0D4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033184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4755AF7-8B94-44EA-9585-7A13D8C8BC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D7BA3A9-7CAB-495E-9C01-E441B960C1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3B000F-E331-4E47-B651-C3910159BE1B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1787" y="5648561"/>
            <a:ext cx="2743200" cy="365125"/>
          </a:xfrm>
        </p:spPr>
        <p:txBody>
          <a:bodyPr/>
          <a:lstStyle/>
          <a:p>
            <a:fld id="{FFFC5693-3128-4833-841E-9CC173239069}" type="datetimeFigureOut">
              <a:rPr lang="en-US" smtClean="0"/>
              <a:t>8/24/2021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16F10F3-4B32-4DE0-888A-FF12CD9742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4BEBA83-094C-43A0-8AA6-B64B7A2E41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394313" y="5648560"/>
            <a:ext cx="2743200" cy="365125"/>
          </a:xfrm>
        </p:spPr>
        <p:txBody>
          <a:bodyPr/>
          <a:lstStyle/>
          <a:p>
            <a:fld id="{3810CB84-4FBA-44F6-8464-CCD07B0D4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03233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B3DBE52-25FC-4D1B-A3B2-C39D6EB0DA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41668D9-9460-41E5-A9C7-B481A6D35FF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A8A9244-A3EF-4535-92E9-F6EACC3A219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1AAD164-4040-4685-A47F-8E48A15CF4E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686" y="5630730"/>
            <a:ext cx="2743200" cy="365125"/>
          </a:xfrm>
        </p:spPr>
        <p:txBody>
          <a:bodyPr/>
          <a:lstStyle/>
          <a:p>
            <a:fld id="{FFFC5693-3128-4833-841E-9CC173239069}" type="datetimeFigureOut">
              <a:rPr lang="en-US" smtClean="0"/>
              <a:t>8/24/2021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80BDEBC-7687-465A-BB93-7F590C2711F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4D634F8-549F-455E-8DB8-84EDC2C1CE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401114" y="5630730"/>
            <a:ext cx="2743200" cy="365125"/>
          </a:xfrm>
        </p:spPr>
        <p:txBody>
          <a:bodyPr/>
          <a:lstStyle/>
          <a:p>
            <a:fld id="{3810CB84-4FBA-44F6-8464-CCD07B0D4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3880828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14F7AB-B278-436E-8004-8D9B36FE8B1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80A2407-A5AD-4FCC-BC9A-5870B8828D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8075D47-E648-42AA-95DC-7B841849213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9A44AF6F-FB40-4B48-80B2-DCEE35B4A23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682C030-A390-42D2-A2F8-D75A17D0984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1B55786-8422-49B6-89DF-17AC04908D39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1787" y="5648428"/>
            <a:ext cx="2743200" cy="365125"/>
          </a:xfrm>
        </p:spPr>
        <p:txBody>
          <a:bodyPr/>
          <a:lstStyle/>
          <a:p>
            <a:fld id="{FFFC5693-3128-4833-841E-9CC173239069}" type="datetimeFigureOut">
              <a:rPr lang="en-US" smtClean="0"/>
              <a:t>8/24/2021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55E38A1-847F-43D6-80D9-C9DD5D3E55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0D17473-FB68-4566-9FB8-DA8BB3499D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407013" y="5648428"/>
            <a:ext cx="2743200" cy="365125"/>
          </a:xfrm>
        </p:spPr>
        <p:txBody>
          <a:bodyPr/>
          <a:lstStyle/>
          <a:p>
            <a:fld id="{3810CB84-4FBA-44F6-8464-CCD07B0D4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98692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69EE030-D4AE-4FCD-AA87-020B75443D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479619B-3872-4C3F-B295-49DD94445F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552CACA1-C532-470F-8C06-BDB5441730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10CB84-4FBA-44F6-8464-CCD07B0D4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688668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A0E0DCD-B8E1-4E20-A640-11604976F41C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7687" y="5630729"/>
            <a:ext cx="2743200" cy="365125"/>
          </a:xfrm>
        </p:spPr>
        <p:txBody>
          <a:bodyPr/>
          <a:lstStyle/>
          <a:p>
            <a:fld id="{FFFC5693-3128-4833-841E-9CC173239069}" type="datetimeFigureOut">
              <a:rPr lang="en-US" smtClean="0"/>
              <a:t>8/24/2021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F6E73D2-0616-4FFF-B7B6-B50A9F4C23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401BA5E-0604-4D9A-BE59-4C80A205CD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401113" y="5630728"/>
            <a:ext cx="2743200" cy="365125"/>
          </a:xfrm>
        </p:spPr>
        <p:txBody>
          <a:bodyPr/>
          <a:lstStyle/>
          <a:p>
            <a:fld id="{3810CB84-4FBA-44F6-8464-CCD07B0D4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39687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8ABCC7-C2F1-4DDB-94AC-5D544E7E4B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9249FDC-14D1-48E8-AA8F-E90F350A111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5D40970-3C5A-4DFF-81A1-3B8919736CF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CA3D8D4-0DD7-4763-B756-A1C80639C979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62706" y="5631292"/>
            <a:ext cx="2743200" cy="365125"/>
          </a:xfrm>
        </p:spPr>
        <p:txBody>
          <a:bodyPr/>
          <a:lstStyle/>
          <a:p>
            <a:fld id="{FFFC5693-3128-4833-841E-9CC173239069}" type="datetimeFigureOut">
              <a:rPr lang="en-US" smtClean="0"/>
              <a:t>8/24/2021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D48B8D4-40AD-4362-B6C3-85BB54B230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290E832-63D3-45A0-BD3C-ED5988070F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386094" y="5631292"/>
            <a:ext cx="2743200" cy="365125"/>
          </a:xfrm>
        </p:spPr>
        <p:txBody>
          <a:bodyPr/>
          <a:lstStyle/>
          <a:p>
            <a:fld id="{3810CB84-4FBA-44F6-8464-CCD07B0D4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9156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173E859-D07D-4498-A6D1-94E7E15A2E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CF4CF16B-ED03-4FCD-B36E-63FE09299AB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1D0D00A-F282-4F3F-83F0-03C17FBA9EC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9DF8810-7A95-472C-8BBC-42D279035A6B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62706" y="5636628"/>
            <a:ext cx="2743200" cy="365125"/>
          </a:xfrm>
        </p:spPr>
        <p:txBody>
          <a:bodyPr/>
          <a:lstStyle/>
          <a:p>
            <a:fld id="{FFFC5693-3128-4833-841E-9CC173239069}" type="datetimeFigureOut">
              <a:rPr lang="en-US" smtClean="0"/>
              <a:t>8/24/2021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62838A4-B7EB-442F-88EF-ACF12E150A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BD53A9A-D59E-40B8-AA91-0547078B1F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9386094" y="5636627"/>
            <a:ext cx="2743200" cy="365125"/>
          </a:xfrm>
        </p:spPr>
        <p:txBody>
          <a:bodyPr/>
          <a:lstStyle/>
          <a:p>
            <a:fld id="{3810CB84-4FBA-44F6-8464-CCD07B0D4228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62533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" name="Group 12">
            <a:extLst>
              <a:ext uri="{FF2B5EF4-FFF2-40B4-BE49-F238E27FC236}">
                <a16:creationId xmlns:a16="http://schemas.microsoft.com/office/drawing/2014/main" id="{D45BED32-DED4-4008-B050-F1B4A954E4F8}"/>
              </a:ext>
            </a:extLst>
          </p:cNvPr>
          <p:cNvGrpSpPr/>
          <p:nvPr userDrawn="1"/>
        </p:nvGrpSpPr>
        <p:grpSpPr>
          <a:xfrm>
            <a:off x="0" y="6040938"/>
            <a:ext cx="12192000" cy="817061"/>
            <a:chOff x="0" y="0"/>
            <a:chExt cx="4653839" cy="371801"/>
          </a:xfrm>
        </p:grpSpPr>
        <p:sp>
          <p:nvSpPr>
            <p:cNvPr id="14" name="Freeform 3">
              <a:extLst>
                <a:ext uri="{FF2B5EF4-FFF2-40B4-BE49-F238E27FC236}">
                  <a16:creationId xmlns:a16="http://schemas.microsoft.com/office/drawing/2014/main" id="{46D17FF1-AE29-40B6-B866-580E9E17DEAE}"/>
                </a:ext>
              </a:extLst>
            </p:cNvPr>
            <p:cNvSpPr/>
            <p:nvPr userDrawn="1"/>
          </p:nvSpPr>
          <p:spPr>
            <a:xfrm>
              <a:off x="0" y="0"/>
              <a:ext cx="4653839" cy="371801"/>
            </a:xfrm>
            <a:custGeom>
              <a:avLst/>
              <a:gdLst/>
              <a:ahLst/>
              <a:cxnLst/>
              <a:rect l="l" t="t" r="r" b="b"/>
              <a:pathLst>
                <a:path w="4653839" h="371801">
                  <a:moveTo>
                    <a:pt x="0" y="0"/>
                  </a:moveTo>
                  <a:lnTo>
                    <a:pt x="4653839" y="0"/>
                  </a:lnTo>
                  <a:lnTo>
                    <a:pt x="4653839" y="371801"/>
                  </a:lnTo>
                  <a:lnTo>
                    <a:pt x="0" y="371801"/>
                  </a:lnTo>
                  <a:close/>
                </a:path>
              </a:pathLst>
            </a:custGeom>
            <a:solidFill>
              <a:srgbClr val="F3F3F3"/>
            </a:solidFill>
          </p:spPr>
          <p:txBody>
            <a:bodyPr/>
            <a:lstStyle/>
            <a:p>
              <a:endParaRPr lang="en-US"/>
            </a:p>
          </p:txBody>
        </p:sp>
      </p:grpSp>
      <p:pic>
        <p:nvPicPr>
          <p:cNvPr id="8" name="Picture 7" descr="A close up of a logo&#10;&#10;Description automatically generated">
            <a:extLst>
              <a:ext uri="{FF2B5EF4-FFF2-40B4-BE49-F238E27FC236}">
                <a16:creationId xmlns:a16="http://schemas.microsoft.com/office/drawing/2014/main" id="{EE4C4223-A7D3-44DC-9A54-976ABB952D69}"/>
              </a:ext>
            </a:extLst>
          </p:cNvPr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1075" y="6149382"/>
            <a:ext cx="935694" cy="600172"/>
          </a:xfrm>
          <a:prstGeom prst="rect">
            <a:avLst/>
          </a:prstGeom>
        </p:spPr>
      </p:pic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A711676-8EEA-4328-8485-6D462FEEC5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9FAFF6-962F-4E61-8709-2DA1745903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1C8E360-D154-4893-875F-4B17B41AB8F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FC5693-3128-4833-841E-9CC173239069}" type="datetimeFigureOut">
              <a:rPr lang="en-US" smtClean="0"/>
              <a:t>8/24/2021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591B01B-BC40-4E82-BFB7-E90F54467E0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15B4CE5-6F85-4390-9109-49C92E175F3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10CB84-4FBA-44F6-8464-CCD07B0D422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03579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Arial Nova Cond" panose="020B0604020202020204" pitchFamily="34" charset="0"/>
          <a:ea typeface="Roboto Condensed" panose="02000000000000000000" pitchFamily="2" charset="0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Arial Nova" panose="020B0504020202020204" pitchFamily="34" charset="0"/>
          <a:ea typeface="Roboto" panose="02000000000000000000" pitchFamily="2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Arial Nova" panose="020B0504020202020204" pitchFamily="34" charset="0"/>
          <a:ea typeface="Roboto" panose="02000000000000000000" pitchFamily="2" charset="0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Arial Nova" panose="020B0504020202020204" pitchFamily="34" charset="0"/>
          <a:ea typeface="Roboto" panose="02000000000000000000" pitchFamily="2" charset="0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Arial Nova" panose="020B0504020202020204" pitchFamily="34" charset="0"/>
          <a:ea typeface="Roboto" panose="02000000000000000000" pitchFamily="2" charset="0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Arial Nova" panose="020B0504020202020204" pitchFamily="34" charset="0"/>
          <a:ea typeface="Roboto" panose="02000000000000000000" pitchFamily="2" charset="0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514B0D-9AB1-43DB-9E64-BAC6D6A6AAD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3B8D74B2-AD3D-447F-AC52-DAED55FED52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428963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Arial Nova</vt:lpstr>
      <vt:lpstr>Arial Nova Cond</vt:lpstr>
      <vt:lpstr>Calibri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Trausti Dagsson</dc:creator>
  <cp:lastModifiedBy>Trausti Dagsson</cp:lastModifiedBy>
  <cp:revision>7</cp:revision>
  <dcterms:created xsi:type="dcterms:W3CDTF">2019-12-03T14:05:51Z</dcterms:created>
  <dcterms:modified xsi:type="dcterms:W3CDTF">2021-08-24T10:20:43Z</dcterms:modified>
</cp:coreProperties>
</file>

<file path=docProps/thumbnail.jpeg>
</file>